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0" r:id="rId3"/>
    <p:sldId id="269" r:id="rId4"/>
    <p:sldId id="262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4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4" autoAdjust="0"/>
  </p:normalViewPr>
  <p:slideViewPr>
    <p:cSldViewPr>
      <p:cViewPr varScale="1">
        <p:scale>
          <a:sx n="86" d="100"/>
          <a:sy n="86" d="100"/>
        </p:scale>
        <p:origin x="152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F929-2964-43F8-8EDA-E124DAE6CA86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3711-FDD0-4EAC-AB83-8517A5488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93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F929-2964-43F8-8EDA-E124DAE6CA86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3711-FDD0-4EAC-AB83-8517A5488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44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F929-2964-43F8-8EDA-E124DAE6CA86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3711-FDD0-4EAC-AB83-8517A5488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01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F929-2964-43F8-8EDA-E124DAE6CA86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3711-FDD0-4EAC-AB83-8517A5488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050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F929-2964-43F8-8EDA-E124DAE6CA86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3711-FDD0-4EAC-AB83-8517A5488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80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F929-2964-43F8-8EDA-E124DAE6CA86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3711-FDD0-4EAC-AB83-8517A5488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49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F929-2964-43F8-8EDA-E124DAE6CA86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3711-FDD0-4EAC-AB83-8517A5488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75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F929-2964-43F8-8EDA-E124DAE6CA86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3711-FDD0-4EAC-AB83-8517A5488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04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F929-2964-43F8-8EDA-E124DAE6CA86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3711-FDD0-4EAC-AB83-8517A5488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75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F929-2964-43F8-8EDA-E124DAE6CA86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3711-FDD0-4EAC-AB83-8517A5488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8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F929-2964-43F8-8EDA-E124DAE6CA86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3711-FDD0-4EAC-AB83-8517A5488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85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6F929-2964-43F8-8EDA-E124DAE6CA86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53711-FDD0-4EAC-AB83-8517A5488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275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arereport.co.u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34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K:\Waterwells\Comms &amp; Engagement\Marketing Team\Natalie\VAWG\01 FLARE BRAND FILES\01 FLARE LOGO AW\02 Reversed out\Flare Logo reversed out high res CMY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20888"/>
            <a:ext cx="4025562" cy="150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33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1433" y="908998"/>
            <a:ext cx="76109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'Flare' is a Safer Gloucestershire app, created for women and girls, to anonymously share their experiences of how and where they’ve felt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unsafe and to report incidents such as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Drink spiking, verbal abuse, inappropriate touching or on street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harassment. </a:t>
            </a:r>
          </a:p>
          <a:p>
            <a:pPr marL="285750" indent="-285750" fontAlgn="base">
              <a:buBlip>
                <a:blip r:embed="rId2"/>
              </a:buBlip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Whilst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ideally, we would want those who experience these types of crime to report to the Police, we know that a large number of incidents may go unreported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buBlip>
                <a:blip r:embed="rId2"/>
              </a:buBlip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app helps local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agencies and Police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understand how and where you feel unsafe and take action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base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It’s anonymous, quick, free to use and can connect you to support and advice in Gloucestershire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base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buBlip>
                <a:blip r:embed="rId2"/>
              </a:buBlip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0638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>
                <a:solidFill>
                  <a:srgbClr val="FF0000"/>
                </a:solidFill>
              </a:rPr>
              <a:t>Flare key messages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031" name="Picture 7" descr="K:\Waterwells\Comms &amp; Engagement\Marketing Team\Natalie\VAWG\01 FLARE BRAND FILES\01 FLARE LOGO AW\03 Icon\01 Blue background\Flare icon on background high r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338" y="160338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41079" y="980728"/>
            <a:ext cx="866184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41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175" y="125761"/>
            <a:ext cx="8229600" cy="1143000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rgbClr val="FF0000"/>
                </a:solidFill>
              </a:rPr>
              <a:t>Flare - </a:t>
            </a:r>
            <a:r>
              <a:rPr lang="en-GB" sz="2800" dirty="0" smtClean="0">
                <a:solidFill>
                  <a:srgbClr val="FF0000"/>
                </a:solidFill>
              </a:rPr>
              <a:t>What can you report?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175" y="1556792"/>
            <a:ext cx="2602632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Inappropriate </a:t>
            </a:r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lang="en-GB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</a:p>
          <a:p>
            <a:pPr marL="0" indent="0">
              <a:buNone/>
            </a:pPr>
            <a:endParaRPr lang="en-GB" sz="1200" dirty="0"/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Staring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Cat Calling/Wolf Whistling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Inappropriate gestures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Inappropriate comments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Invading personal space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Verbal Abuse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Other inappropriate public behaviour 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Drink Spiking </a:t>
            </a:r>
          </a:p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131840" y="1916832"/>
            <a:ext cx="25363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Stalking Behaviours </a:t>
            </a:r>
          </a:p>
          <a:p>
            <a:endParaRPr lang="en-GB" sz="1600" dirty="0" smtClean="0">
              <a:solidFill>
                <a:srgbClr val="FF0000"/>
              </a:solidFill>
            </a:endParaRP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Being followed spied on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Being given unwanted gifts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Online harassment/stalking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Being threatened repeatedly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Unwanted repeated social contact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Other stalking behaviour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Being followed spied on (Repeatedly)</a:t>
            </a:r>
          </a:p>
          <a:p>
            <a:pPr lvl="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1916832"/>
            <a:ext cx="237626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Sexual Harassment/Violence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Inappropriate touching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Being sent inappropriate images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Indecent exposure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Up skirting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Serious sexual assault/rape </a:t>
            </a:r>
          </a:p>
          <a:p>
            <a:pPr marL="285750" lvl="0" indent="-285750">
              <a:buBlip>
                <a:blip r:embed="rId2"/>
              </a:buBlip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Other public sexual harassment </a:t>
            </a:r>
            <a:endParaRPr lang="en-GB" sz="1600" dirty="0"/>
          </a:p>
          <a:p>
            <a:pPr marL="285750" lvl="0" indent="-285750">
              <a:buBlip>
                <a:blip r:embed="rId2"/>
              </a:buBlip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51520" y="980728"/>
            <a:ext cx="86409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7" descr="K:\Waterwells\Comms &amp; Engagement\Marketing Team\Natalie\VAWG\01 FLARE BRAND FILES\01 FLARE LOGO AW\03 Icon\01 Blue background\Flare icon on background high r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338" y="160338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535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30638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>
                <a:solidFill>
                  <a:srgbClr val="FF0000"/>
                </a:solidFill>
              </a:rPr>
              <a:t>Flare App screens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031" name="Picture 7" descr="K:\Waterwells\Comms &amp; Engagement\Marketing Team\Natalie\VAWG\01 FLARE BRAND FILES\01 FLARE LOGO AW\03 Icon\01 Blue background\Flare icon on background high r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338" y="160338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41079" y="980728"/>
            <a:ext cx="866184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5" name="Picture 5" descr="C:\Users\243194\AppData\Local\Microsoft\Windows\INetCache\Content.Outlook\38EVN180\FLARE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927943" y="-25086168"/>
            <a:ext cx="12711587" cy="9721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453" y="1813103"/>
            <a:ext cx="2050490" cy="4031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38" y="1813103"/>
            <a:ext cx="1969662" cy="4031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253" y="1813103"/>
            <a:ext cx="1931035" cy="397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105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</a:rPr>
              <a:t>Flare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- </a:t>
            </a:r>
            <a:r>
              <a:rPr lang="en-GB" sz="3200" dirty="0" smtClean="0">
                <a:solidFill>
                  <a:srgbClr val="FF0000"/>
                </a:solidFill>
              </a:rPr>
              <a:t>How do I download?</a:t>
            </a:r>
            <a:br>
              <a:rPr lang="en-GB" sz="3200" dirty="0" smtClean="0">
                <a:solidFill>
                  <a:srgbClr val="FF0000"/>
                </a:solidFill>
              </a:rPr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505" y="1597025"/>
            <a:ext cx="8229600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pPr marL="285750" indent="-285750" fontAlgn="base">
              <a:buBlip>
                <a:blip r:embed="rId2"/>
              </a:buBlip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Flare can be downloaded from either Google Play or the Apple store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More information can be found at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www.flarereport.co.uk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Alternatively, scan this QR code today! </a:t>
            </a:r>
          </a:p>
          <a:p>
            <a:pPr marL="0" indent="0" fontAlgn="base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2050" name="Picture 1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077072"/>
            <a:ext cx="1695788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41079" y="980728"/>
            <a:ext cx="866184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K:\Waterwells\Comms &amp; Engagement\Marketing Team\Natalie\VAWG\01 FLARE BRAND FILES\01 FLARE LOGO AW\03 Icon\01 Blue background\Flare icon on background high res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338" y="160338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994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1888</TotalTime>
  <Words>233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Flare - What can you report?</vt:lpstr>
      <vt:lpstr>PowerPoint Presentation</vt:lpstr>
      <vt:lpstr>Flare - How do I download? </vt:lpstr>
    </vt:vector>
  </TitlesOfParts>
  <Company>Gloucestershire Constabulary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Stephens, Natalie</dc:creator>
  <cp:lastModifiedBy>Inge Ethelston</cp:lastModifiedBy>
  <cp:revision>33</cp:revision>
  <dcterms:created xsi:type="dcterms:W3CDTF">2021-11-10T11:08:38Z</dcterms:created>
  <dcterms:modified xsi:type="dcterms:W3CDTF">2021-11-30T14:09:53Z</dcterms:modified>
</cp:coreProperties>
</file>